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9776a1f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39776a1f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Index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Mockup Decisions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Separate divs display main page content and images.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Components Used - Content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Headings - used to direct the attention of the audience.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Sections - used to separate blocks of content for visual flow.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Articles - used inside the sections to house content and provide accessibility by using semantic elements.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Images - used to grab attention and utilise interesting visuals.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9776a1f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9776a1f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Portfolio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Mockup Decisions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Each four sections will be displayed in an accordion style div to minimise the length of the page where possible and effectively separate the content sections.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Components Used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Headings - used to direct the user to relevant content.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Divs - used to house and separate content as well as label sections to apply css styling effectively.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Span - used to uniquely style elements of the page according to the section and content.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Images - used to direct the attention of the audience.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Checkbox - doesn’t directly engage the audience but is featured in the styling and code of the accordion.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39776a1f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39776a1f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Blog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Mockup Decisions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Utilises a blog navigation that jumps to related headings lower on the page. Responsive to screen size.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Each post is displayed in tandem down the page, providing a smooth experience for a mobile user.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Each post features and in-line and wrapped image for ease of reading.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Each post has a link at the bottom to send the user to the top of the navigation.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Components Used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Headings - used to direct the user's attention to the relevant content.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Navigation and unordered list - used to compile a list of links for each blog heading.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Section - semantically correct wrapper for each blog post.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Article - houses post text and images.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9776a1f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9776a1f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Contact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Mockup Decisions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Centralised container to separate content from the page borders.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Mobile text inputs take up 100% of the container to maximise use of space.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Tablet and desktop text inputs take up 60% of the container to create a more visually comfortable experience.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Content reaches a smaller maximum width to ensure ease of use for larger screens.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Components Used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Headings - used to label the content appropriately.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Text inputs and text area - used to gather data for the users message.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Submit buttons - used to activate the action to send the users message.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Divs - used to wrap and contain main content.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39776a1f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39776a1f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9776a1f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9776a1f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9776a1f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9776a1f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9776a1f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9776a1f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9776a1f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39776a1f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9776a1f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39776a1f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9776a1f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9776a1f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9776a1f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9776a1f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9776a1f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9776a1f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9776a1f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39776a1f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Navigation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Mockup Decisions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Navigation is an unordered list displayed as stacked blocks in mobile and horizontal aligned blocks in tablet and desktop.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Socials are directly under the navigation as icons on mobile and as a dropdown on tablet and desktop.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	Components Used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Nav, unordered list and links - used together to create a navigation for website pages. Also uses semantically correct elements.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Unordered list and images - used to create a separate socials navigation bar for mobile. Set up for ease of use for mobile users. </a:t>
            </a:r>
            <a:endParaRPr sz="1000">
              <a:solidFill>
                <a:srgbClr val="1C3C5C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3C5C"/>
              </a:buClr>
              <a:buSzPts val="1000"/>
              <a:buChar char="●"/>
            </a:pPr>
            <a:r>
              <a:rPr lang="en-GB" sz="1000">
                <a:solidFill>
                  <a:srgbClr val="1C3C5C"/>
                </a:solidFill>
                <a:highlight>
                  <a:srgbClr val="FFFFFF"/>
                </a:highlight>
              </a:rPr>
              <a:t>Divs and unordered list and links - used together to create the dropdown menu on tablet and desktop. Provides visual ease for users with a larger screen as opposed to the mobile version.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4294967295" type="ctrTitle"/>
          </p:nvPr>
        </p:nvSpPr>
        <p:spPr>
          <a:xfrm>
            <a:off x="2063250" y="1656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4294967295" type="subTitle"/>
          </p:nvPr>
        </p:nvSpPr>
        <p:spPr>
          <a:xfrm>
            <a:off x="2836650" y="23187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Amber Emeny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4294967295" type="title"/>
          </p:nvPr>
        </p:nvSpPr>
        <p:spPr>
          <a:xfrm>
            <a:off x="2164500" y="154200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</a:t>
            </a:r>
            <a:r>
              <a:rPr lang="en-GB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20525" y="392437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and tablet index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" y="766950"/>
            <a:ext cx="1410250" cy="32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450" y="766950"/>
            <a:ext cx="2640522" cy="320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7" y="766950"/>
            <a:ext cx="4353829" cy="3676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4495800" y="438697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index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idx="4294967295" type="title"/>
          </p:nvPr>
        </p:nvSpPr>
        <p:spPr>
          <a:xfrm>
            <a:off x="2164500" y="154200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</a:t>
            </a:r>
            <a:r>
              <a:rPr lang="en-GB"/>
              <a:t>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768625" y="256172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Portfolio </a:t>
            </a: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accordion</a:t>
            </a: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13" y="900350"/>
            <a:ext cx="4228874" cy="1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663" y="900350"/>
            <a:ext cx="3037525" cy="402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idx="4294967295" type="title"/>
          </p:nvPr>
        </p:nvSpPr>
        <p:spPr>
          <a:xfrm>
            <a:off x="2164500" y="154200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Blog </a:t>
            </a:r>
            <a:r>
              <a:rPr lang="en-GB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61250" y="4675750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and tablet blog page</a:t>
            </a: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802000"/>
            <a:ext cx="1859701" cy="388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925" y="802000"/>
            <a:ext cx="2880476" cy="31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175" y="802000"/>
            <a:ext cx="3852799" cy="27247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5045700" y="347957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</a:t>
            </a: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blog page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4294967295" type="title"/>
          </p:nvPr>
        </p:nvSpPr>
        <p:spPr>
          <a:xfrm>
            <a:off x="2164500" y="154200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 Form </a:t>
            </a:r>
            <a:r>
              <a:rPr lang="en-GB"/>
              <a:t>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/>
        </p:nvSpPr>
        <p:spPr>
          <a:xfrm>
            <a:off x="1449450" y="4106250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and contact form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5179175" y="4106250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 and tablet contact form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00" y="855850"/>
            <a:ext cx="2618605" cy="33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600" y="855849"/>
            <a:ext cx="2389005" cy="33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4294967295" type="ctrTitle"/>
          </p:nvPr>
        </p:nvSpPr>
        <p:spPr>
          <a:xfrm>
            <a:off x="2063250" y="18987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Reflection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idx="4294967295" type="ctrTitle"/>
          </p:nvPr>
        </p:nvSpPr>
        <p:spPr>
          <a:xfrm>
            <a:off x="1142900" y="314900"/>
            <a:ext cx="26442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248" name="Google Shape;248;p27"/>
          <p:cNvSpPr txBox="1"/>
          <p:nvPr>
            <p:ph idx="4294967295" type="ctrTitle"/>
          </p:nvPr>
        </p:nvSpPr>
        <p:spPr>
          <a:xfrm>
            <a:off x="5012425" y="314900"/>
            <a:ext cx="26442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Favorite Parts</a:t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614000" y="987800"/>
            <a:ext cx="37020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Sanity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management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SCSS for the first time.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Theme decision.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Live server.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4483525" y="987800"/>
            <a:ext cx="3702000" cy="14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Using SCSS for the first time.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Layout design.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opportunity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>
            <p:ph idx="4294967295" type="ctrTitle"/>
          </p:nvPr>
        </p:nvSpPr>
        <p:spPr>
          <a:xfrm>
            <a:off x="3249900" y="3253725"/>
            <a:ext cx="26442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4294967295" type="ctrTitle"/>
          </p:nvPr>
        </p:nvSpPr>
        <p:spPr>
          <a:xfrm>
            <a:off x="2063250" y="18186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Process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idx="4294967295" type="title"/>
          </p:nvPr>
        </p:nvSpPr>
        <p:spPr>
          <a:xfrm>
            <a:off x="1052550" y="319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Sitemap</a:t>
            </a: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4678240" y="1033775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Index</a:t>
            </a:r>
            <a:endParaRPr sz="2400"/>
          </a:p>
        </p:txBody>
      </p:sp>
      <p:sp>
        <p:nvSpPr>
          <p:cNvPr id="147" name="Google Shape;147;p15"/>
          <p:cNvSpPr/>
          <p:nvPr/>
        </p:nvSpPr>
        <p:spPr>
          <a:xfrm>
            <a:off x="4678240" y="2490348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Blog</a:t>
            </a:r>
            <a:endParaRPr sz="2400"/>
          </a:p>
        </p:txBody>
      </p:sp>
      <p:sp>
        <p:nvSpPr>
          <p:cNvPr id="148" name="Google Shape;148;p15"/>
          <p:cNvSpPr/>
          <p:nvPr/>
        </p:nvSpPr>
        <p:spPr>
          <a:xfrm>
            <a:off x="6838305" y="2490348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Contact</a:t>
            </a:r>
            <a:endParaRPr sz="2400"/>
          </a:p>
        </p:txBody>
      </p:sp>
      <p:sp>
        <p:nvSpPr>
          <p:cNvPr id="149" name="Google Shape;149;p15"/>
          <p:cNvSpPr/>
          <p:nvPr/>
        </p:nvSpPr>
        <p:spPr>
          <a:xfrm>
            <a:off x="2518175" y="2490348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Portfolio</a:t>
            </a:r>
            <a:endParaRPr sz="2400"/>
          </a:p>
        </p:txBody>
      </p:sp>
      <p:cxnSp>
        <p:nvCxnSpPr>
          <p:cNvPr id="150" name="Google Shape;150;p15"/>
          <p:cNvCxnSpPr>
            <a:stCxn id="146" idx="2"/>
            <a:endCxn id="148" idx="0"/>
          </p:cNvCxnSpPr>
          <p:nvPr/>
        </p:nvCxnSpPr>
        <p:spPr>
          <a:xfrm flipH="1" rot="-5400000">
            <a:off x="6386590" y="1093325"/>
            <a:ext cx="633900" cy="2160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5"/>
          <p:cNvCxnSpPr>
            <a:stCxn id="146" idx="2"/>
            <a:endCxn id="149" idx="0"/>
          </p:cNvCxnSpPr>
          <p:nvPr/>
        </p:nvCxnSpPr>
        <p:spPr>
          <a:xfrm rot="5400000">
            <a:off x="4226590" y="1093325"/>
            <a:ext cx="633900" cy="21600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/>
          <p:cNvCxnSpPr>
            <a:stCxn id="146" idx="2"/>
            <a:endCxn id="147" idx="0"/>
          </p:cNvCxnSpPr>
          <p:nvPr/>
        </p:nvCxnSpPr>
        <p:spPr>
          <a:xfrm flipH="1" rot="-5400000">
            <a:off x="5306890" y="2173025"/>
            <a:ext cx="6339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5"/>
          <p:cNvSpPr/>
          <p:nvPr/>
        </p:nvSpPr>
        <p:spPr>
          <a:xfrm>
            <a:off x="361925" y="3973273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Github</a:t>
            </a:r>
            <a:endParaRPr sz="2400"/>
          </a:p>
        </p:txBody>
      </p:sp>
      <p:sp>
        <p:nvSpPr>
          <p:cNvPr id="154" name="Google Shape;154;p15"/>
          <p:cNvSpPr/>
          <p:nvPr/>
        </p:nvSpPr>
        <p:spPr>
          <a:xfrm>
            <a:off x="2518175" y="3973273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Twitter</a:t>
            </a:r>
            <a:endParaRPr sz="2400"/>
          </a:p>
        </p:txBody>
      </p:sp>
      <p:sp>
        <p:nvSpPr>
          <p:cNvPr id="155" name="Google Shape;155;p15"/>
          <p:cNvSpPr/>
          <p:nvPr/>
        </p:nvSpPr>
        <p:spPr>
          <a:xfrm>
            <a:off x="4678550" y="3973273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Pinterest</a:t>
            </a:r>
            <a:endParaRPr sz="2400"/>
          </a:p>
        </p:txBody>
      </p:sp>
      <p:sp>
        <p:nvSpPr>
          <p:cNvPr id="156" name="Google Shape;156;p15"/>
          <p:cNvSpPr/>
          <p:nvPr/>
        </p:nvSpPr>
        <p:spPr>
          <a:xfrm>
            <a:off x="6838925" y="3973273"/>
            <a:ext cx="1890600" cy="82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242888" rotWithShape="0" algn="bl" dir="3300000" dist="57150">
              <a:srgbClr val="000000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LinkedIn</a:t>
            </a:r>
            <a:endParaRPr sz="2400"/>
          </a:p>
        </p:txBody>
      </p:sp>
      <p:cxnSp>
        <p:nvCxnSpPr>
          <p:cNvPr id="157" name="Google Shape;157;p15"/>
          <p:cNvCxnSpPr>
            <a:stCxn id="146" idx="1"/>
            <a:endCxn id="153" idx="0"/>
          </p:cNvCxnSpPr>
          <p:nvPr/>
        </p:nvCxnSpPr>
        <p:spPr>
          <a:xfrm flipH="1">
            <a:off x="1307140" y="1445075"/>
            <a:ext cx="3371100" cy="2528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5"/>
          <p:cNvCxnSpPr>
            <a:stCxn id="149" idx="2"/>
            <a:endCxn id="154" idx="0"/>
          </p:cNvCxnSpPr>
          <p:nvPr/>
        </p:nvCxnSpPr>
        <p:spPr>
          <a:xfrm flipH="1" rot="-5400000">
            <a:off x="3133625" y="3642798"/>
            <a:ext cx="6603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5"/>
          <p:cNvCxnSpPr>
            <a:stCxn id="147" idx="2"/>
            <a:endCxn id="155" idx="0"/>
          </p:cNvCxnSpPr>
          <p:nvPr/>
        </p:nvCxnSpPr>
        <p:spPr>
          <a:xfrm flipH="1" rot="-5400000">
            <a:off x="5293690" y="3642798"/>
            <a:ext cx="6603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5"/>
          <p:cNvCxnSpPr>
            <a:stCxn id="148" idx="2"/>
            <a:endCxn id="156" idx="0"/>
          </p:cNvCxnSpPr>
          <p:nvPr/>
        </p:nvCxnSpPr>
        <p:spPr>
          <a:xfrm flipH="1" rot="-5400000">
            <a:off x="7453755" y="3642798"/>
            <a:ext cx="6603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5"/>
          <p:cNvCxnSpPr/>
          <p:nvPr/>
        </p:nvCxnSpPr>
        <p:spPr>
          <a:xfrm>
            <a:off x="1312675" y="3634375"/>
            <a:ext cx="647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687" y="612625"/>
            <a:ext cx="6860624" cy="43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>
            <p:ph idx="4294967295" type="title"/>
          </p:nvPr>
        </p:nvSpPr>
        <p:spPr>
          <a:xfrm>
            <a:off x="1065475" y="66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 Wireframe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idx="4294967295" type="title"/>
          </p:nvPr>
        </p:nvSpPr>
        <p:spPr>
          <a:xfrm>
            <a:off x="1065475" y="21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Portfolio </a:t>
            </a:r>
            <a:r>
              <a:rPr lang="en-GB"/>
              <a:t>Wireframe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50" y="849650"/>
            <a:ext cx="6946347" cy="385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idx="4294967295" type="title"/>
          </p:nvPr>
        </p:nvSpPr>
        <p:spPr>
          <a:xfrm>
            <a:off x="1141675" y="218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Blog </a:t>
            </a:r>
            <a:r>
              <a:rPr lang="en-GB"/>
              <a:t>Wireframe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38" y="834775"/>
            <a:ext cx="6713378" cy="38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idx="4294967295" type="title"/>
          </p:nvPr>
        </p:nvSpPr>
        <p:spPr>
          <a:xfrm>
            <a:off x="2164500" y="264925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</a:t>
            </a:r>
            <a:r>
              <a:rPr lang="en-GB"/>
              <a:t> Wireframe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75" y="950425"/>
            <a:ext cx="8556626" cy="370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idx="4294967295" type="ctrTitle"/>
          </p:nvPr>
        </p:nvSpPr>
        <p:spPr>
          <a:xfrm>
            <a:off x="2063250" y="18987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4294967295" type="title"/>
          </p:nvPr>
        </p:nvSpPr>
        <p:spPr>
          <a:xfrm>
            <a:off x="2164500" y="154200"/>
            <a:ext cx="481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5" y="829150"/>
            <a:ext cx="3173750" cy="1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225" y="829150"/>
            <a:ext cx="5240276" cy="50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5226" y="1460525"/>
            <a:ext cx="5240275" cy="187983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111625" y="270912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 navigation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622925" y="3392925"/>
            <a:ext cx="31737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Desktop Navigation Design.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